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9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2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5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4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8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9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21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5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7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47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82000">
              <a:srgbClr val="F0F4FA"/>
            </a:gs>
            <a:gs pos="18000">
              <a:schemeClr val="bg1"/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C0710-FA00-4B5F-9B9A-5E3AD454640B}" type="datetimeFigureOut">
              <a:rPr lang="en-US" smtClean="0"/>
              <a:t>9/1/2011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8F291-030C-458A-A783-913659C06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7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niiranen.inf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#SFDC #DF11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Screenshots from Salesforce.com </a:t>
            </a:r>
            <a:r>
              <a:rPr lang="en-US" dirty="0" err="1" smtClean="0"/>
              <a:t>Dreamforce</a:t>
            </a:r>
            <a:r>
              <a:rPr lang="en-US" dirty="0" smtClean="0"/>
              <a:t> 11 keynote presentation</a:t>
            </a:r>
            <a:endParaRPr lang="en-US" dirty="0"/>
          </a:p>
        </p:txBody>
      </p:sp>
      <p:sp>
        <p:nvSpPr>
          <p:cNvPr id="4" name="Tekstiruutu 3"/>
          <p:cNvSpPr txBox="1"/>
          <p:nvPr/>
        </p:nvSpPr>
        <p:spPr>
          <a:xfrm>
            <a:off x="3347864" y="6304512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400" dirty="0" smtClean="0"/>
              <a:t>2011-08-31 / </a:t>
            </a:r>
            <a:r>
              <a:rPr lang="fi-FI" sz="1400" dirty="0" smtClean="0">
                <a:hlinkClick r:id="rId2"/>
              </a:rPr>
              <a:t>@</a:t>
            </a:r>
            <a:r>
              <a:rPr lang="fi-FI" sz="1400" dirty="0" err="1" smtClean="0">
                <a:hlinkClick r:id="rId2"/>
              </a:rPr>
              <a:t>jukkan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382778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HTML5 for </a:t>
            </a:r>
            <a:r>
              <a:rPr lang="fi-FI" dirty="0" err="1" smtClean="0"/>
              <a:t>all</a:t>
            </a:r>
            <a:r>
              <a:rPr lang="fi-FI" dirty="0" smtClean="0"/>
              <a:t> </a:t>
            </a:r>
            <a:r>
              <a:rPr lang="fi-FI" dirty="0" err="1" smtClean="0"/>
              <a:t>touch</a:t>
            </a:r>
            <a:r>
              <a:rPr lang="fi-FI" dirty="0" smtClean="0"/>
              <a:t> </a:t>
            </a:r>
            <a:r>
              <a:rPr lang="fi-FI" dirty="0" err="1" smtClean="0"/>
              <a:t>enabled</a:t>
            </a:r>
            <a:r>
              <a:rPr lang="fi-FI" dirty="0" smtClean="0"/>
              <a:t> </a:t>
            </a:r>
            <a:r>
              <a:rPr lang="fi-FI" dirty="0" err="1" smtClean="0"/>
              <a:t>devices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807895" cy="23517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05064"/>
            <a:ext cx="8794948" cy="23306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17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iPad</a:t>
            </a:r>
            <a:r>
              <a:rPr lang="fi-FI" dirty="0" smtClean="0"/>
              <a:t>: the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all</a:t>
            </a:r>
            <a:r>
              <a:rPr lang="fi-FI" dirty="0" smtClean="0"/>
              <a:t>, </a:t>
            </a:r>
            <a:r>
              <a:rPr lang="fi-FI" dirty="0" err="1" smtClean="0"/>
              <a:t>end</a:t>
            </a:r>
            <a:r>
              <a:rPr lang="fi-FI" dirty="0" smtClean="0"/>
              <a:t> </a:t>
            </a:r>
            <a:r>
              <a:rPr lang="fi-FI" dirty="0" err="1" smtClean="0"/>
              <a:t>all</a:t>
            </a:r>
            <a:r>
              <a:rPr lang="fi-FI" dirty="0" smtClean="0"/>
              <a:t> of SFDC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620000" cy="4305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8492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Customer</a:t>
            </a:r>
            <a:r>
              <a:rPr lang="fi-FI" dirty="0" smtClean="0"/>
              <a:t> </a:t>
            </a:r>
            <a:r>
              <a:rPr lang="fi-FI" dirty="0" err="1" smtClean="0"/>
              <a:t>service</a:t>
            </a:r>
            <a:r>
              <a:rPr lang="fi-FI" dirty="0" smtClean="0"/>
              <a:t> </a:t>
            </a:r>
            <a:r>
              <a:rPr lang="fi-FI" dirty="0" err="1" smtClean="0"/>
              <a:t>through</a:t>
            </a:r>
            <a:r>
              <a:rPr lang="fi-FI" dirty="0" smtClean="0"/>
              <a:t> </a:t>
            </a:r>
            <a:r>
              <a:rPr lang="fi-FI" dirty="0" err="1" smtClean="0"/>
              <a:t>Chatter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3716"/>
            <a:ext cx="7620000" cy="2019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52" y="3284984"/>
            <a:ext cx="6834336" cy="33829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60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FaceTime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620000" cy="3743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2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Hammer</a:t>
            </a:r>
            <a:r>
              <a:rPr lang="fi-FI" dirty="0" smtClean="0"/>
              <a:t> Time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9" y="1772816"/>
            <a:ext cx="7946479" cy="40776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827231"/>
            <a:ext cx="3168352" cy="762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2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Live </a:t>
            </a:r>
            <a:r>
              <a:rPr lang="fi-FI" dirty="0" err="1" smtClean="0"/>
              <a:t>stream</a:t>
            </a:r>
            <a:r>
              <a:rPr lang="fi-FI" dirty="0" smtClean="0"/>
              <a:t> for #FB </a:t>
            </a:r>
            <a:r>
              <a:rPr lang="fi-FI" dirty="0" err="1" smtClean="0"/>
              <a:t>like’rs</a:t>
            </a:r>
            <a:r>
              <a:rPr lang="fi-FI" dirty="0" smtClean="0"/>
              <a:t> </a:t>
            </a:r>
            <a:r>
              <a:rPr lang="fi-FI" dirty="0" err="1" smtClean="0"/>
              <a:t>only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2776"/>
            <a:ext cx="6334020" cy="52565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45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Social </a:t>
            </a:r>
            <a:r>
              <a:rPr lang="fi-FI" dirty="0" err="1" smtClean="0"/>
              <a:t>customer</a:t>
            </a:r>
            <a:r>
              <a:rPr lang="fi-FI" dirty="0" smtClean="0"/>
              <a:t> </a:t>
            </a:r>
            <a:r>
              <a:rPr lang="fi-FI" dirty="0" err="1" smtClean="0"/>
              <a:t>profile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7"/>
            <a:ext cx="8750341" cy="43204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732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Public </a:t>
            </a:r>
            <a:r>
              <a:rPr lang="fi-FI" dirty="0" err="1" smtClean="0"/>
              <a:t>feeds</a:t>
            </a:r>
            <a:r>
              <a:rPr lang="fi-FI" dirty="0" smtClean="0"/>
              <a:t> on </a:t>
            </a:r>
            <a:r>
              <a:rPr lang="fi-FI" dirty="0" err="1" smtClean="0"/>
              <a:t>contacts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620000" cy="373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4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On-premises</a:t>
            </a:r>
            <a:r>
              <a:rPr lang="fi-FI" dirty="0" smtClean="0"/>
              <a:t> </a:t>
            </a:r>
            <a:r>
              <a:rPr lang="fi-FI" dirty="0" err="1" smtClean="0"/>
              <a:t>database</a:t>
            </a:r>
            <a:r>
              <a:rPr lang="fi-FI" dirty="0" smtClean="0"/>
              <a:t> </a:t>
            </a:r>
            <a:r>
              <a:rPr lang="fi-FI" dirty="0" err="1" smtClean="0"/>
              <a:t>support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4"/>
            <a:ext cx="8724292" cy="23010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61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Chatter</a:t>
            </a:r>
            <a:r>
              <a:rPr lang="fi-FI" dirty="0" smtClean="0"/>
              <a:t> </a:t>
            </a:r>
            <a:r>
              <a:rPr lang="fi-FI" dirty="0" err="1" smtClean="0"/>
              <a:t>has</a:t>
            </a:r>
            <a:r>
              <a:rPr lang="fi-FI" dirty="0" smtClean="0"/>
              <a:t> </a:t>
            </a:r>
            <a:r>
              <a:rPr lang="fi-FI" dirty="0" err="1" smtClean="0"/>
              <a:t>become</a:t>
            </a:r>
            <a:r>
              <a:rPr lang="fi-FI" dirty="0" smtClean="0"/>
              <a:t> the </a:t>
            </a:r>
            <a:r>
              <a:rPr lang="fi-FI" dirty="0" smtClean="0"/>
              <a:t>new SFDC UI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633287" cy="26642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12" y="4221088"/>
            <a:ext cx="7620000" cy="20097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73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Chatter</a:t>
            </a:r>
            <a:r>
              <a:rPr lang="fi-FI" dirty="0" smtClean="0"/>
              <a:t> </a:t>
            </a:r>
            <a:r>
              <a:rPr lang="fi-FI" dirty="0" err="1" smtClean="0"/>
              <a:t>Now</a:t>
            </a:r>
            <a:r>
              <a:rPr lang="fi-FI" dirty="0"/>
              <a:t> </a:t>
            </a:r>
            <a:r>
              <a:rPr lang="fi-FI" dirty="0"/>
              <a:t>=</a:t>
            </a:r>
            <a:r>
              <a:rPr lang="fi-FI" dirty="0" smtClean="0"/>
              <a:t> </a:t>
            </a:r>
            <a:r>
              <a:rPr lang="fi-FI" dirty="0" err="1" smtClean="0"/>
              <a:t>Lync</a:t>
            </a:r>
            <a:r>
              <a:rPr lang="fi-FI" dirty="0" smtClean="0"/>
              <a:t> for SFDC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8374499" cy="4752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48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Jigsaw</a:t>
            </a:r>
            <a:r>
              <a:rPr lang="fi-FI" dirty="0" smtClean="0"/>
              <a:t> is </a:t>
            </a:r>
            <a:r>
              <a:rPr lang="fi-FI" dirty="0" err="1" smtClean="0"/>
              <a:t>now</a:t>
            </a:r>
            <a:r>
              <a:rPr lang="fi-FI" dirty="0" smtClean="0"/>
              <a:t> </a:t>
            </a:r>
            <a:r>
              <a:rPr lang="fi-FI" dirty="0" err="1" smtClean="0"/>
              <a:t>Data.com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564904"/>
            <a:ext cx="8841432" cy="23429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8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Data.com</a:t>
            </a:r>
            <a:r>
              <a:rPr lang="fi-FI" dirty="0" smtClean="0"/>
              <a:t> social </a:t>
            </a:r>
            <a:r>
              <a:rPr lang="fi-FI" dirty="0" err="1" smtClean="0"/>
              <a:t>profile</a:t>
            </a:r>
            <a:r>
              <a:rPr lang="fi-FI" dirty="0" smtClean="0"/>
              <a:t> </a:t>
            </a:r>
            <a:r>
              <a:rPr lang="fi-FI" dirty="0" err="1" smtClean="0"/>
              <a:t>enrichment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16832"/>
            <a:ext cx="7620000" cy="3743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38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76</Words>
  <Application>Microsoft Office PowerPoint</Application>
  <PresentationFormat>Näytössä katseltava diaesitys (4:3)</PresentationFormat>
  <Paragraphs>16</Paragraphs>
  <Slides>14</Slides>
  <Notes>0</Notes>
  <HiddenSlides>0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14</vt:i4>
      </vt:variant>
    </vt:vector>
  </HeadingPairs>
  <TitlesOfParts>
    <vt:vector size="15" baseType="lpstr">
      <vt:lpstr>Office Theme</vt:lpstr>
      <vt:lpstr>#SFDC #DF11</vt:lpstr>
      <vt:lpstr>Live stream for #FB like’rs only</vt:lpstr>
      <vt:lpstr>Social customer profile</vt:lpstr>
      <vt:lpstr>Public feeds on contacts</vt:lpstr>
      <vt:lpstr>On-premises database support</vt:lpstr>
      <vt:lpstr>Chatter has become the new SFDC UI</vt:lpstr>
      <vt:lpstr>Chatter Now = Lync for SFDC</vt:lpstr>
      <vt:lpstr>Jigsaw is now Data.com</vt:lpstr>
      <vt:lpstr>Data.com social profile enrichment</vt:lpstr>
      <vt:lpstr>HTML5 for all touch enabled devices</vt:lpstr>
      <vt:lpstr>iPad: the be all, end all of SFDC</vt:lpstr>
      <vt:lpstr>Customer service through Chatter</vt:lpstr>
      <vt:lpstr>FaceTime</vt:lpstr>
      <vt:lpstr>Hammer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#SFDC #DF11</dc:title>
  <dc:creator>Jukka Niiranen</dc:creator>
  <cp:lastModifiedBy>Jukka Niiranen</cp:lastModifiedBy>
  <cp:revision>17</cp:revision>
  <dcterms:created xsi:type="dcterms:W3CDTF">2011-08-31T19:29:22Z</dcterms:created>
  <dcterms:modified xsi:type="dcterms:W3CDTF">2011-09-01T05:53:58Z</dcterms:modified>
</cp:coreProperties>
</file>